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7559675" cy="106918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"/>
          <p:cNvSpPr/>
          <p:nvPr/>
        </p:nvSpPr>
        <p:spPr>
          <a:xfrm>
            <a:off x="715680" y="1113840"/>
            <a:ext cx="0" cy="57355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1"/>
          <p:cNvSpPr/>
          <p:nvPr/>
        </p:nvSpPr>
        <p:spPr>
          <a:xfrm>
            <a:off x="715680" y="356760"/>
            <a:ext cx="0" cy="649260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" name="CustomShape 2"/>
          <p:cNvSpPr/>
          <p:nvPr/>
        </p:nvSpPr>
        <p:spPr>
          <a:xfrm>
            <a:off x="457200" y="1598400"/>
            <a:ext cx="4411440" cy="36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4000"/>
          </a:bodyPr>
          <a:lstStyle/>
          <a:p>
            <a:pPr algn="r">
              <a:lnSpc>
                <a:spcPct val="90000"/>
              </a:lnSpc>
            </a:pPr>
            <a:r>
              <a:rPr lang="en-US" sz="5600" b="1" strike="noStrike" cap="all" spc="-1" dirty="0">
                <a:solidFill>
                  <a:srgbClr val="FFFFFF"/>
                </a:solidFill>
                <a:latin typeface="Univers"/>
                <a:ea typeface="Univers"/>
              </a:rPr>
              <a:t>ΤΕΝΕΡΙΦΗ </a:t>
            </a:r>
            <a:r>
              <a:rPr lang="en-US" sz="5600" b="1" strike="noStrike" cap="all" spc="-1" dirty="0" smtClean="0">
                <a:solidFill>
                  <a:srgbClr val="FFFFFF"/>
                </a:solidFill>
                <a:latin typeface="Univers"/>
                <a:ea typeface="Univers"/>
              </a:rPr>
              <a:t/>
            </a:r>
            <a:br>
              <a:rPr lang="en-US" sz="5600" b="1" strike="noStrike" cap="all" spc="-1" dirty="0" smtClean="0">
                <a:solidFill>
                  <a:srgbClr val="FFFFFF"/>
                </a:solidFill>
                <a:latin typeface="Univers"/>
                <a:ea typeface="Univers"/>
              </a:rPr>
            </a:br>
            <a:r>
              <a:rPr lang="en-US" sz="5600" b="1" strike="noStrike" cap="all" spc="-1" dirty="0" smtClean="0">
                <a:solidFill>
                  <a:srgbClr val="FFFFFF"/>
                </a:solidFill>
                <a:latin typeface="Univers"/>
                <a:ea typeface="Univers"/>
              </a:rPr>
              <a:t>6-10 </a:t>
            </a:r>
            <a:r>
              <a:rPr lang="en-US" sz="5600" b="1" strike="noStrike" cap="all" spc="-1" dirty="0">
                <a:solidFill>
                  <a:srgbClr val="FFFFFF"/>
                </a:solidFill>
                <a:latin typeface="Univers"/>
                <a:ea typeface="Univers"/>
              </a:rPr>
              <a:t>ΜΑΙΟΥ 2024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en-US" sz="5600" b="0" strike="noStrike" spc="-1" dirty="0">
              <a:latin typeface="Arial"/>
            </a:endParaRPr>
          </a:p>
        </p:txBody>
      </p:sp>
      <p:sp>
        <p:nvSpPr>
          <p:cNvPr id="80" name="CustomShape 3"/>
          <p:cNvSpPr/>
          <p:nvPr/>
        </p:nvSpPr>
        <p:spPr>
          <a:xfrm>
            <a:off x="457200" y="5350320"/>
            <a:ext cx="4411440" cy="103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n-US" sz="3200" b="0" strike="noStrike" spc="-1">
                <a:solidFill>
                  <a:srgbClr val="FFFFFF"/>
                </a:solidFill>
                <a:latin typeface="Univers"/>
                <a:ea typeface="DejaVu Sans"/>
              </a:rPr>
              <a:t>ΤΟ ΤΑΞΙΔΙ ΞΕΚΙΝΑΕΙ!</a:t>
            </a:r>
            <a:endParaRPr lang="en-US" sz="3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endParaRPr lang="en-US" sz="3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81" name="CustomShape 4"/>
          <p:cNvSpPr/>
          <p:nvPr/>
        </p:nvSpPr>
        <p:spPr>
          <a:xfrm>
            <a:off x="11512080" y="1267200"/>
            <a:ext cx="137880" cy="137880"/>
          </a:xfrm>
          <a:custGeom>
            <a:avLst/>
            <a:gdLst/>
            <a:ahLst/>
            <a:cxnLst/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Line 5"/>
          <p:cNvSpPr/>
          <p:nvPr/>
        </p:nvSpPr>
        <p:spPr>
          <a:xfrm>
            <a:off x="5447160" y="1589040"/>
            <a:ext cx="0" cy="5259960"/>
          </a:xfrm>
          <a:prstGeom prst="line">
            <a:avLst/>
          </a:prstGeom>
          <a:ln w="25560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3" name="Picture 3"/>
          <p:cNvPicPr/>
          <p:nvPr/>
        </p:nvPicPr>
        <p:blipFill>
          <a:blip r:embed="rId2"/>
          <a:srcRect t="17738" b="17481"/>
          <a:stretch/>
        </p:blipFill>
        <p:spPr>
          <a:xfrm>
            <a:off x="7147440" y="1598400"/>
            <a:ext cx="3247560" cy="4782600"/>
          </a:xfrm>
          <a:prstGeom prst="rect">
            <a:avLst/>
          </a:prstGeom>
          <a:ln>
            <a:noFill/>
          </a:ln>
        </p:spPr>
      </p:pic>
      <p:sp>
        <p:nvSpPr>
          <p:cNvPr id="84" name="CustomShape 6"/>
          <p:cNvSpPr/>
          <p:nvPr/>
        </p:nvSpPr>
        <p:spPr>
          <a:xfrm>
            <a:off x="11752920" y="1659240"/>
            <a:ext cx="126720" cy="126720"/>
          </a:xfrm>
          <a:custGeom>
            <a:avLst/>
            <a:gdLst/>
            <a:ahLst/>
            <a:cxnLst/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CustomShape 2"/>
          <p:cNvSpPr/>
          <p:nvPr/>
        </p:nvSpPr>
        <p:spPr>
          <a:xfrm>
            <a:off x="6441120" y="2183040"/>
            <a:ext cx="4194720" cy="20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 dirty="0">
                <a:solidFill>
                  <a:srgbClr val="000000"/>
                </a:solidFill>
                <a:latin typeface="Univers"/>
                <a:ea typeface="DejaVu Sans"/>
              </a:rPr>
              <a:t>Απ</a:t>
            </a:r>
            <a:r>
              <a:rPr lang="en-US" sz="3400" b="1" strike="noStrike" cap="all" spc="-1" dirty="0" err="1">
                <a:solidFill>
                  <a:srgbClr val="000000"/>
                </a:solidFill>
                <a:latin typeface="Univers"/>
                <a:ea typeface="DejaVu Sans"/>
              </a:rPr>
              <a:t>οχ</a:t>
            </a:r>
            <a:r>
              <a:rPr lang="en-US" sz="3400" b="1" strike="noStrike" cap="all" spc="-1" dirty="0">
                <a:solidFill>
                  <a:srgbClr val="000000"/>
                </a:solidFill>
                <a:latin typeface="Univers"/>
                <a:ea typeface="DejaVu Sans"/>
              </a:rPr>
              <a:t>αιρετουμε τουσ συναδελφουσ....</a:t>
            </a:r>
            <a:endParaRPr lang="en-US" sz="3400" b="0" strike="noStrike" spc="-1" dirty="0">
              <a:latin typeface="Arial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550960" y="3942360"/>
            <a:ext cx="3237480" cy="2914560"/>
          </a:xfrm>
          <a:custGeom>
            <a:avLst/>
            <a:gdLst/>
            <a:ahLst/>
            <a:cxnLst/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4"/>
          <p:cNvSpPr/>
          <p:nvPr/>
        </p:nvSpPr>
        <p:spPr>
          <a:xfrm>
            <a:off x="0" y="0"/>
            <a:ext cx="4153320" cy="4166640"/>
          </a:xfrm>
          <a:custGeom>
            <a:avLst/>
            <a:gdLst/>
            <a:ahLst/>
            <a:cxnLst/>
            <a:rect l="l" t="t" r="r" b="b"/>
            <a:pathLst>
              <a:path w="4154502" h="4167582">
                <a:moveTo>
                  <a:pt x="1209514" y="0"/>
                </a:moveTo>
                <a:lnTo>
                  <a:pt x="2782034" y="0"/>
                </a:lnTo>
                <a:lnTo>
                  <a:pt x="2836049" y="19770"/>
                </a:lnTo>
                <a:cubicBezTo>
                  <a:pt x="3610849" y="347482"/>
                  <a:pt x="4154502" y="1114679"/>
                  <a:pt x="4154502" y="2008854"/>
                </a:cubicBezTo>
                <a:cubicBezTo>
                  <a:pt x="4154502" y="3201087"/>
                  <a:pt x="3188007" y="4167582"/>
                  <a:pt x="1995774" y="4167582"/>
                </a:cubicBezTo>
                <a:cubicBezTo>
                  <a:pt x="1101599" y="4167582"/>
                  <a:pt x="334402" y="3623929"/>
                  <a:pt x="6690" y="2849129"/>
                </a:cubicBezTo>
                <a:lnTo>
                  <a:pt x="0" y="2830852"/>
                </a:lnTo>
                <a:lnTo>
                  <a:pt x="0" y="1186857"/>
                </a:lnTo>
                <a:lnTo>
                  <a:pt x="6690" y="1168580"/>
                </a:lnTo>
                <a:cubicBezTo>
                  <a:pt x="225165" y="652046"/>
                  <a:pt x="638966" y="238245"/>
                  <a:pt x="1155500" y="19770"/>
                </a:cubicBezTo>
                <a:close/>
              </a:path>
            </a:pathLst>
          </a:cu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7" name="Picture 4"/>
          <p:cNvPicPr/>
          <p:nvPr/>
        </p:nvPicPr>
        <p:blipFill>
          <a:blip r:embed="rId2"/>
          <a:srcRect r="22311"/>
          <a:stretch/>
        </p:blipFill>
        <p:spPr>
          <a:xfrm>
            <a:off x="0" y="0"/>
            <a:ext cx="4316400" cy="4166640"/>
          </a:xfrm>
          <a:prstGeom prst="rect">
            <a:avLst/>
          </a:prstGeom>
          <a:ln>
            <a:noFill/>
          </a:ln>
        </p:spPr>
      </p:pic>
      <p:sp>
        <p:nvSpPr>
          <p:cNvPr id="158" name="CustomShape 5"/>
          <p:cNvSpPr/>
          <p:nvPr/>
        </p:nvSpPr>
        <p:spPr>
          <a:xfrm>
            <a:off x="4618800" y="1771560"/>
            <a:ext cx="170280" cy="170280"/>
          </a:xfrm>
          <a:custGeom>
            <a:avLst/>
            <a:gdLst/>
            <a:ahLst/>
            <a:cxnLst/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6"/>
          <p:cNvSpPr/>
          <p:nvPr/>
        </p:nvSpPr>
        <p:spPr>
          <a:xfrm>
            <a:off x="4403880" y="3208680"/>
            <a:ext cx="111240" cy="111240"/>
          </a:xfrm>
          <a:custGeom>
            <a:avLst/>
            <a:gdLst/>
            <a:ahLst/>
            <a:cxnLst/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7"/>
          <p:cNvSpPr/>
          <p:nvPr/>
        </p:nvSpPr>
        <p:spPr>
          <a:xfrm>
            <a:off x="6657840" y="2990880"/>
            <a:ext cx="4194720" cy="291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8"/>
          <p:cNvSpPr/>
          <p:nvPr/>
        </p:nvSpPr>
        <p:spPr>
          <a:xfrm>
            <a:off x="1303920" y="4368960"/>
            <a:ext cx="156600" cy="156600"/>
          </a:xfrm>
          <a:custGeom>
            <a:avLst/>
            <a:gdLst/>
            <a:ahLst/>
            <a:cxnLst/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2" name="Content Placeholder 3"/>
          <p:cNvPicPr/>
          <p:nvPr/>
        </p:nvPicPr>
        <p:blipFill>
          <a:blip r:embed="rId3"/>
          <a:srcRect r="16689" b="-4"/>
          <a:stretch/>
        </p:blipFill>
        <p:spPr>
          <a:xfrm>
            <a:off x="2767680" y="3942360"/>
            <a:ext cx="3237480" cy="2914560"/>
          </a:xfrm>
          <a:prstGeom prst="rect">
            <a:avLst/>
          </a:prstGeom>
          <a:ln>
            <a:noFill/>
          </a:ln>
        </p:spPr>
      </p:pic>
      <p:sp>
        <p:nvSpPr>
          <p:cNvPr id="163" name="Line 9"/>
          <p:cNvSpPr/>
          <p:nvPr/>
        </p:nvSpPr>
        <p:spPr>
          <a:xfrm>
            <a:off x="11585880" y="3613680"/>
            <a:ext cx="0" cy="32389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Line 1"/>
          <p:cNvSpPr/>
          <p:nvPr/>
        </p:nvSpPr>
        <p:spPr>
          <a:xfrm>
            <a:off x="715680" y="1113840"/>
            <a:ext cx="0" cy="57355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2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189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CustomShape 3"/>
          <p:cNvSpPr/>
          <p:nvPr/>
        </p:nvSpPr>
        <p:spPr>
          <a:xfrm>
            <a:off x="1256400" y="3655440"/>
            <a:ext cx="967824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 strike="noStrike" cap="all" spc="-1" dirty="0">
                <a:solidFill>
                  <a:srgbClr val="FFFFFF"/>
                </a:solidFill>
                <a:latin typeface="Univers"/>
                <a:ea typeface="DejaVu Sans"/>
              </a:rPr>
              <a:t>ΣΤΙΓΜΕΣ ΧΑΛΑΡΩΣΗΣ...</a:t>
            </a:r>
            <a:endParaRPr lang="en-US" sz="6000" b="0" strike="noStrike" spc="-1" dirty="0">
              <a:latin typeface="Arial"/>
            </a:endParaRPr>
          </a:p>
        </p:txBody>
      </p:sp>
      <p:pic>
        <p:nvPicPr>
          <p:cNvPr id="167" name="Picture 6"/>
          <p:cNvPicPr/>
          <p:nvPr/>
        </p:nvPicPr>
        <p:blipFill>
          <a:blip r:embed="rId2"/>
          <a:srcRect l="25488" r="24388"/>
          <a:stretch/>
        </p:blipFill>
        <p:spPr>
          <a:xfrm>
            <a:off x="0" y="980280"/>
            <a:ext cx="2970720" cy="2606760"/>
          </a:xfrm>
          <a:prstGeom prst="rect">
            <a:avLst/>
          </a:prstGeom>
          <a:ln>
            <a:noFill/>
          </a:ln>
        </p:spPr>
      </p:pic>
      <p:pic>
        <p:nvPicPr>
          <p:cNvPr id="168" name="Picture 5"/>
          <p:cNvPicPr/>
          <p:nvPr/>
        </p:nvPicPr>
        <p:blipFill>
          <a:blip r:embed="rId3"/>
          <a:srcRect l="28270" r="21598"/>
          <a:stretch/>
        </p:blipFill>
        <p:spPr>
          <a:xfrm>
            <a:off x="3073320" y="980280"/>
            <a:ext cx="2970720" cy="2606760"/>
          </a:xfrm>
          <a:prstGeom prst="rect">
            <a:avLst/>
          </a:prstGeom>
          <a:ln>
            <a:noFill/>
          </a:ln>
        </p:spPr>
      </p:pic>
      <p:pic>
        <p:nvPicPr>
          <p:cNvPr id="169" name="Content Placeholder 3"/>
          <p:cNvPicPr/>
          <p:nvPr/>
        </p:nvPicPr>
        <p:blipFill>
          <a:blip r:embed="rId4"/>
          <a:srcRect l="27486" r="22388"/>
          <a:stretch/>
        </p:blipFill>
        <p:spPr>
          <a:xfrm>
            <a:off x="6146640" y="980280"/>
            <a:ext cx="2970720" cy="2606760"/>
          </a:xfrm>
          <a:prstGeom prst="rect">
            <a:avLst/>
          </a:prstGeom>
          <a:ln>
            <a:noFill/>
          </a:ln>
        </p:spPr>
      </p:pic>
      <p:pic>
        <p:nvPicPr>
          <p:cNvPr id="170" name="Picture 4"/>
          <p:cNvPicPr/>
          <p:nvPr/>
        </p:nvPicPr>
        <p:blipFill>
          <a:blip r:embed="rId5"/>
          <a:srcRect l="21029" r="28848"/>
          <a:stretch/>
        </p:blipFill>
        <p:spPr>
          <a:xfrm>
            <a:off x="9220320" y="980280"/>
            <a:ext cx="2970720" cy="2606760"/>
          </a:xfrm>
          <a:prstGeom prst="rect">
            <a:avLst/>
          </a:prstGeom>
          <a:ln>
            <a:noFill/>
          </a:ln>
        </p:spPr>
      </p:pic>
      <p:sp>
        <p:nvSpPr>
          <p:cNvPr id="171" name="CustomShape 4"/>
          <p:cNvSpPr/>
          <p:nvPr/>
        </p:nvSpPr>
        <p:spPr>
          <a:xfrm>
            <a:off x="10884600" y="3733920"/>
            <a:ext cx="150480" cy="150480"/>
          </a:xfrm>
          <a:custGeom>
            <a:avLst/>
            <a:gdLst/>
            <a:ahLst/>
            <a:cxnLst/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5"/>
          <p:cNvSpPr/>
          <p:nvPr/>
        </p:nvSpPr>
        <p:spPr>
          <a:xfrm>
            <a:off x="11245320" y="4194000"/>
            <a:ext cx="107640" cy="107640"/>
          </a:xfrm>
          <a:custGeom>
            <a:avLst/>
            <a:gdLst/>
            <a:ahLst/>
            <a:cxnLst/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6"/>
          <p:cNvSpPr/>
          <p:nvPr/>
        </p:nvSpPr>
        <p:spPr>
          <a:xfrm>
            <a:off x="823320" y="4717440"/>
            <a:ext cx="126720" cy="126720"/>
          </a:xfrm>
          <a:custGeom>
            <a:avLst/>
            <a:gdLst/>
            <a:ahLst/>
            <a:cxnLst/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ine 1"/>
          <p:cNvSpPr/>
          <p:nvPr/>
        </p:nvSpPr>
        <p:spPr>
          <a:xfrm>
            <a:off x="715680" y="1113840"/>
            <a:ext cx="0" cy="57355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0" y="14990"/>
            <a:ext cx="12191040" cy="6856920"/>
          </a:xfrm>
          <a:prstGeom prst="rect">
            <a:avLst/>
          </a:pr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CustomShape 3"/>
          <p:cNvSpPr/>
          <p:nvPr/>
        </p:nvSpPr>
        <p:spPr>
          <a:xfrm>
            <a:off x="1577880" y="590040"/>
            <a:ext cx="5308200" cy="283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7" name="Picture 4"/>
          <p:cNvPicPr/>
          <p:nvPr/>
        </p:nvPicPr>
        <p:blipFill>
          <a:blip r:embed="rId2"/>
          <a:srcRect t="33205" b="14952"/>
          <a:stretch/>
        </p:blipFill>
        <p:spPr>
          <a:xfrm>
            <a:off x="3689518" y="830675"/>
            <a:ext cx="2480760" cy="2923920"/>
          </a:xfrm>
          <a:prstGeom prst="rect">
            <a:avLst/>
          </a:prstGeom>
          <a:ln>
            <a:noFill/>
          </a:ln>
        </p:spPr>
      </p:pic>
      <p:sp>
        <p:nvSpPr>
          <p:cNvPr id="178" name="Line 4"/>
          <p:cNvSpPr/>
          <p:nvPr/>
        </p:nvSpPr>
        <p:spPr>
          <a:xfrm>
            <a:off x="1301040" y="3496320"/>
            <a:ext cx="0" cy="3352680"/>
          </a:xfrm>
          <a:prstGeom prst="line">
            <a:avLst/>
          </a:prstGeom>
          <a:ln w="25560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CustomShape 5"/>
          <p:cNvSpPr/>
          <p:nvPr/>
        </p:nvSpPr>
        <p:spPr>
          <a:xfrm>
            <a:off x="7132320" y="3453840"/>
            <a:ext cx="137880" cy="137880"/>
          </a:xfrm>
          <a:custGeom>
            <a:avLst/>
            <a:gdLst/>
            <a:ahLst/>
            <a:cxnLst/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0" name="Graphic 19"/>
          <p:cNvPicPr/>
          <p:nvPr/>
        </p:nvPicPr>
        <p:blipFill>
          <a:blip r:embed="rId3"/>
          <a:stretch/>
        </p:blipFill>
        <p:spPr>
          <a:xfrm flipH="1">
            <a:off x="10837440" y="5436720"/>
            <a:ext cx="150480" cy="150480"/>
          </a:xfrm>
          <a:prstGeom prst="rect">
            <a:avLst/>
          </a:prstGeom>
          <a:ln>
            <a:noFill/>
          </a:ln>
        </p:spPr>
      </p:pic>
      <p:pic>
        <p:nvPicPr>
          <p:cNvPr id="181" name="Graphic 21"/>
          <p:cNvPicPr/>
          <p:nvPr/>
        </p:nvPicPr>
        <p:blipFill>
          <a:blip r:embed="rId4"/>
          <a:stretch/>
        </p:blipFill>
        <p:spPr>
          <a:xfrm flipH="1">
            <a:off x="11246040" y="5896800"/>
            <a:ext cx="107640" cy="107640"/>
          </a:xfrm>
          <a:prstGeom prst="rect">
            <a:avLst/>
          </a:prstGeom>
          <a:ln>
            <a:noFill/>
          </a:ln>
        </p:spPr>
      </p:pic>
      <p:pic>
        <p:nvPicPr>
          <p:cNvPr id="182" name="Graphic 23"/>
          <p:cNvPicPr/>
          <p:nvPr/>
        </p:nvPicPr>
        <p:blipFill>
          <a:blip r:embed="rId5"/>
          <a:stretch/>
        </p:blipFill>
        <p:spPr>
          <a:xfrm flipH="1">
            <a:off x="10555200" y="6037920"/>
            <a:ext cx="94680" cy="94680"/>
          </a:xfrm>
          <a:prstGeom prst="rect">
            <a:avLst/>
          </a:prstGeom>
          <a:ln>
            <a:noFill/>
          </a:ln>
        </p:spPr>
      </p:pic>
      <p:pic>
        <p:nvPicPr>
          <p:cNvPr id="183" name="Picture 6"/>
          <p:cNvPicPr/>
          <p:nvPr/>
        </p:nvPicPr>
        <p:blipFill>
          <a:blip r:embed="rId6"/>
          <a:srcRect t="28525" b="29105"/>
          <a:stretch/>
        </p:blipFill>
        <p:spPr>
          <a:xfrm>
            <a:off x="6741630" y="547020"/>
            <a:ext cx="5202720" cy="5823800"/>
          </a:xfrm>
          <a:prstGeom prst="rect">
            <a:avLst/>
          </a:prstGeom>
          <a:ln>
            <a:noFill/>
          </a:ln>
        </p:spPr>
      </p:pic>
      <p:pic>
        <p:nvPicPr>
          <p:cNvPr id="184" name="Content Placeholder 3"/>
          <p:cNvPicPr/>
          <p:nvPr/>
        </p:nvPicPr>
        <p:blipFill>
          <a:blip r:embed="rId7"/>
          <a:srcRect t="19976" b="36041"/>
          <a:stretch/>
        </p:blipFill>
        <p:spPr>
          <a:xfrm>
            <a:off x="728310" y="426703"/>
            <a:ext cx="2480760" cy="2923920"/>
          </a:xfrm>
          <a:prstGeom prst="rect">
            <a:avLst/>
          </a:prstGeom>
          <a:ln>
            <a:noFill/>
          </a:ln>
        </p:spPr>
      </p:pic>
      <p:sp>
        <p:nvSpPr>
          <p:cNvPr id="185" name="CustomShape 6"/>
          <p:cNvSpPr/>
          <p:nvPr/>
        </p:nvSpPr>
        <p:spPr>
          <a:xfrm>
            <a:off x="9808920" y="2925000"/>
            <a:ext cx="126720" cy="126720"/>
          </a:xfrm>
          <a:custGeom>
            <a:avLst/>
            <a:gdLst/>
            <a:ahLst/>
            <a:cxnLst/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7"/>
          <p:cNvSpPr/>
          <p:nvPr/>
        </p:nvSpPr>
        <p:spPr>
          <a:xfrm>
            <a:off x="7901640" y="4475880"/>
            <a:ext cx="90000" cy="90000"/>
          </a:xfrm>
          <a:custGeom>
            <a:avLst/>
            <a:gdLst/>
            <a:ahLst/>
            <a:cxnLst/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7" name="Picture 5"/>
          <p:cNvPicPr/>
          <p:nvPr/>
        </p:nvPicPr>
        <p:blipFill>
          <a:blip r:embed="rId8"/>
          <a:srcRect t="9474" r="-5" b="35585"/>
          <a:stretch/>
        </p:blipFill>
        <p:spPr>
          <a:xfrm>
            <a:off x="1577880" y="4045990"/>
            <a:ext cx="4573080" cy="200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2"/>
          <p:cNvSpPr/>
          <p:nvPr/>
        </p:nvSpPr>
        <p:spPr>
          <a:xfrm>
            <a:off x="6657840" y="467280"/>
            <a:ext cx="4194720" cy="20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strike="noStrike" cap="all" spc="-1" dirty="0">
                <a:solidFill>
                  <a:srgbClr val="000000"/>
                </a:solidFill>
                <a:latin typeface="Univers"/>
                <a:ea typeface="DejaVu Sans"/>
              </a:rPr>
              <a:t>ΤΑ ΣΟΥΒΕΝΙΡ ΜΑΣ ΗΔΗ ΕΠΙΑΣΑΝ ΤΟΠΟ...</a:t>
            </a:r>
            <a:r>
              <a:rPr dirty="0"/>
              <a:t/>
            </a:r>
            <a:br>
              <a:rPr dirty="0"/>
            </a:br>
            <a:r>
              <a:rPr lang="en-US" sz="2600" b="1" strike="noStrike" cap="all" spc="-1" dirty="0">
                <a:solidFill>
                  <a:srgbClr val="000000"/>
                </a:solidFill>
                <a:latin typeface="Univers"/>
                <a:ea typeface="DejaVu Sans"/>
              </a:rPr>
              <a:t>ΕΠΙΣΤΡΟΦΗ...</a:t>
            </a:r>
            <a:r>
              <a:rPr dirty="0"/>
              <a:t/>
            </a:r>
            <a:br>
              <a:rPr dirty="0"/>
            </a:br>
            <a:r>
              <a:rPr lang="en-US" sz="2600" b="1" strike="noStrike" cap="all" spc="-1" dirty="0">
                <a:solidFill>
                  <a:srgbClr val="000000"/>
                </a:solidFill>
                <a:latin typeface="Univers"/>
                <a:ea typeface="DejaVu Sans"/>
              </a:rPr>
              <a:t>ΕΥΧΑΡΙΣΤΟΥΜΕ ΤΕΝΕΡΙΦΗ!!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2550960" y="3942360"/>
            <a:ext cx="3237480" cy="2914560"/>
          </a:xfrm>
          <a:custGeom>
            <a:avLst/>
            <a:gdLst/>
            <a:ahLst/>
            <a:cxnLst/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4"/>
          <p:cNvSpPr/>
          <p:nvPr/>
        </p:nvSpPr>
        <p:spPr>
          <a:xfrm>
            <a:off x="0" y="0"/>
            <a:ext cx="4153320" cy="4166640"/>
          </a:xfrm>
          <a:custGeom>
            <a:avLst/>
            <a:gdLst/>
            <a:ahLst/>
            <a:cxnLst/>
            <a:rect l="l" t="t" r="r" b="b"/>
            <a:pathLst>
              <a:path w="4154502" h="4167582">
                <a:moveTo>
                  <a:pt x="1209514" y="0"/>
                </a:moveTo>
                <a:lnTo>
                  <a:pt x="2782034" y="0"/>
                </a:lnTo>
                <a:lnTo>
                  <a:pt x="2836049" y="19770"/>
                </a:lnTo>
                <a:cubicBezTo>
                  <a:pt x="3610849" y="347482"/>
                  <a:pt x="4154502" y="1114679"/>
                  <a:pt x="4154502" y="2008854"/>
                </a:cubicBezTo>
                <a:cubicBezTo>
                  <a:pt x="4154502" y="3201087"/>
                  <a:pt x="3188007" y="4167582"/>
                  <a:pt x="1995774" y="4167582"/>
                </a:cubicBezTo>
                <a:cubicBezTo>
                  <a:pt x="1101599" y="4167582"/>
                  <a:pt x="334402" y="3623929"/>
                  <a:pt x="6690" y="2849129"/>
                </a:cubicBezTo>
                <a:lnTo>
                  <a:pt x="0" y="2830852"/>
                </a:lnTo>
                <a:lnTo>
                  <a:pt x="0" y="1186857"/>
                </a:lnTo>
                <a:lnTo>
                  <a:pt x="6690" y="1168580"/>
                </a:lnTo>
                <a:cubicBezTo>
                  <a:pt x="225165" y="652046"/>
                  <a:pt x="638966" y="238245"/>
                  <a:pt x="1155500" y="19770"/>
                </a:cubicBezTo>
                <a:close/>
              </a:path>
            </a:pathLst>
          </a:cu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2" name="Content Placeholder 6"/>
          <p:cNvPicPr/>
          <p:nvPr/>
        </p:nvPicPr>
        <p:blipFill>
          <a:blip r:embed="rId2"/>
          <a:srcRect t="6430" r="3" b="21182"/>
          <a:stretch/>
        </p:blipFill>
        <p:spPr>
          <a:xfrm>
            <a:off x="867691" y="708120"/>
            <a:ext cx="4316400" cy="4166640"/>
          </a:xfrm>
          <a:prstGeom prst="rect">
            <a:avLst/>
          </a:prstGeom>
          <a:ln>
            <a:noFill/>
          </a:ln>
        </p:spPr>
      </p:pic>
      <p:sp>
        <p:nvSpPr>
          <p:cNvPr id="193" name="CustomShape 5"/>
          <p:cNvSpPr/>
          <p:nvPr/>
        </p:nvSpPr>
        <p:spPr>
          <a:xfrm>
            <a:off x="4618800" y="1771560"/>
            <a:ext cx="170280" cy="170280"/>
          </a:xfrm>
          <a:custGeom>
            <a:avLst/>
            <a:gdLst/>
            <a:ahLst/>
            <a:cxnLst/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6"/>
          <p:cNvSpPr/>
          <p:nvPr/>
        </p:nvSpPr>
        <p:spPr>
          <a:xfrm>
            <a:off x="4403880" y="3208680"/>
            <a:ext cx="111240" cy="111240"/>
          </a:xfrm>
          <a:custGeom>
            <a:avLst/>
            <a:gdLst/>
            <a:ahLst/>
            <a:cxnLst/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7"/>
          <p:cNvSpPr/>
          <p:nvPr/>
        </p:nvSpPr>
        <p:spPr>
          <a:xfrm>
            <a:off x="6657840" y="2990880"/>
            <a:ext cx="4194720" cy="291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8"/>
          <p:cNvSpPr/>
          <p:nvPr/>
        </p:nvSpPr>
        <p:spPr>
          <a:xfrm>
            <a:off x="1303920" y="4368960"/>
            <a:ext cx="156600" cy="156600"/>
          </a:xfrm>
          <a:custGeom>
            <a:avLst/>
            <a:gdLst/>
            <a:ahLst/>
            <a:cxnLst/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7" name="Picture 7"/>
          <p:cNvPicPr/>
          <p:nvPr/>
        </p:nvPicPr>
        <p:blipFill>
          <a:blip r:embed="rId3"/>
          <a:srcRect t="39609" b="9771"/>
          <a:stretch/>
        </p:blipFill>
        <p:spPr>
          <a:xfrm>
            <a:off x="6889568" y="3208680"/>
            <a:ext cx="3237480" cy="2914560"/>
          </a:xfrm>
          <a:prstGeom prst="rect">
            <a:avLst/>
          </a:prstGeom>
          <a:ln>
            <a:noFill/>
          </a:ln>
        </p:spPr>
      </p:pic>
      <p:sp>
        <p:nvSpPr>
          <p:cNvPr id="198" name="Line 9"/>
          <p:cNvSpPr/>
          <p:nvPr/>
        </p:nvSpPr>
        <p:spPr>
          <a:xfrm>
            <a:off x="11585880" y="3613680"/>
            <a:ext cx="0" cy="32389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CustomShape 2"/>
          <p:cNvSpPr/>
          <p:nvPr/>
        </p:nvSpPr>
        <p:spPr>
          <a:xfrm>
            <a:off x="6392520" y="930960"/>
            <a:ext cx="4394160" cy="171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Λίγη</a:t>
            </a:r>
            <a:r>
              <a:rPr lang="en-US" sz="32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κούρ</a:t>
            </a:r>
            <a:r>
              <a:rPr lang="en-US" sz="32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αση αλλά φθάσαμε γεμάτοι όρεξη...</a:t>
            </a:r>
            <a:r>
              <a:rPr dirty="0"/>
              <a:t/>
            </a:r>
            <a:br>
              <a:rPr dirty="0"/>
            </a:br>
            <a:endParaRPr lang="en-US" sz="3200" b="0" strike="noStrike" spc="-1" dirty="0">
              <a:latin typeface="Arial"/>
            </a:endParaRPr>
          </a:p>
        </p:txBody>
      </p:sp>
      <p:sp>
        <p:nvSpPr>
          <p:cNvPr id="87" name="CustomShape 3"/>
          <p:cNvSpPr/>
          <p:nvPr/>
        </p:nvSpPr>
        <p:spPr>
          <a:xfrm>
            <a:off x="0" y="0"/>
            <a:ext cx="5778720" cy="6856920"/>
          </a:xfrm>
          <a:prstGeom prst="rect">
            <a:avLst/>
          </a:pr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8" name="Content Placeholder 3"/>
          <p:cNvPicPr/>
          <p:nvPr/>
        </p:nvPicPr>
        <p:blipFill>
          <a:blip r:embed="rId2"/>
          <a:stretch/>
        </p:blipFill>
        <p:spPr>
          <a:xfrm>
            <a:off x="279000" y="2280240"/>
            <a:ext cx="5220720" cy="2296440"/>
          </a:xfrm>
          <a:prstGeom prst="rect">
            <a:avLst/>
          </a:prstGeom>
          <a:ln>
            <a:noFill/>
          </a:ln>
        </p:spPr>
      </p:pic>
      <p:sp>
        <p:nvSpPr>
          <p:cNvPr id="89" name="CustomShape 4"/>
          <p:cNvSpPr/>
          <p:nvPr/>
        </p:nvSpPr>
        <p:spPr>
          <a:xfrm>
            <a:off x="6352920" y="3139560"/>
            <a:ext cx="4433760" cy="370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Η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όμορφη</a:t>
            </a:r>
            <a:r>
              <a:rPr lang="en-US" sz="32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εμ</a:t>
            </a:r>
            <a:r>
              <a:rPr lang="en-US" sz="32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πειρία αρχίζει!</a:t>
            </a:r>
            <a:endParaRPr lang="en-US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3200" b="0" strike="noStrike" spc="-1" dirty="0">
              <a:latin typeface="Arial"/>
            </a:endParaRPr>
          </a:p>
        </p:txBody>
      </p:sp>
      <p:sp>
        <p:nvSpPr>
          <p:cNvPr id="90" name="Line 5"/>
          <p:cNvSpPr/>
          <p:nvPr/>
        </p:nvSpPr>
        <p:spPr>
          <a:xfrm>
            <a:off x="11585880" y="3610080"/>
            <a:ext cx="0" cy="32389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0" y="14990"/>
            <a:ext cx="12191040" cy="685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6272599" y="2570940"/>
            <a:ext cx="4433760" cy="171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Πρώτη</a:t>
            </a:r>
            <a:r>
              <a:rPr lang="en-US" sz="34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 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γνωριμί</a:t>
            </a:r>
            <a:r>
              <a:rPr lang="en-US" sz="34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α με τους συναδέλφους του σεμιναρίου!</a:t>
            </a:r>
            <a:endParaRPr lang="en-US" sz="3400" b="0" strike="noStrike" spc="-1" dirty="0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0" y="0"/>
            <a:ext cx="5778720" cy="6856920"/>
          </a:xfrm>
          <a:prstGeom prst="rect">
            <a:avLst/>
          </a:pr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4" name="Content Placeholder 3"/>
          <p:cNvPicPr/>
          <p:nvPr/>
        </p:nvPicPr>
        <p:blipFill>
          <a:blip r:embed="rId2"/>
          <a:srcRect r="23690"/>
          <a:stretch/>
        </p:blipFill>
        <p:spPr>
          <a:xfrm>
            <a:off x="279000" y="299520"/>
            <a:ext cx="5210280" cy="3009240"/>
          </a:xfrm>
          <a:prstGeom prst="rect">
            <a:avLst/>
          </a:prstGeom>
          <a:ln>
            <a:noFill/>
          </a:ln>
        </p:spPr>
      </p:pic>
      <p:pic>
        <p:nvPicPr>
          <p:cNvPr id="95" name="Picture 4"/>
          <p:cNvPicPr/>
          <p:nvPr/>
        </p:nvPicPr>
        <p:blipFill>
          <a:blip r:embed="rId3"/>
          <a:srcRect t="23130"/>
          <a:stretch/>
        </p:blipFill>
        <p:spPr>
          <a:xfrm>
            <a:off x="279000" y="3548160"/>
            <a:ext cx="5220720" cy="3009240"/>
          </a:xfrm>
          <a:prstGeom prst="rect">
            <a:avLst/>
          </a:prstGeom>
          <a:ln>
            <a:noFill/>
          </a:ln>
        </p:spPr>
      </p:pic>
      <p:sp>
        <p:nvSpPr>
          <p:cNvPr id="96" name="Line 4"/>
          <p:cNvSpPr/>
          <p:nvPr/>
        </p:nvSpPr>
        <p:spPr>
          <a:xfrm>
            <a:off x="11585880" y="3613680"/>
            <a:ext cx="0" cy="32389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5"/>
          <p:cNvSpPr/>
          <p:nvPr/>
        </p:nvSpPr>
        <p:spPr>
          <a:xfrm>
            <a:off x="2154240" y="807156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Line 1"/>
          <p:cNvSpPr/>
          <p:nvPr/>
        </p:nvSpPr>
        <p:spPr>
          <a:xfrm>
            <a:off x="715680" y="1113840"/>
            <a:ext cx="0" cy="57355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2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189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0" name="Picture 4"/>
          <p:cNvPicPr/>
          <p:nvPr/>
        </p:nvPicPr>
        <p:blipFill>
          <a:blip r:embed="rId2"/>
          <a:stretch/>
        </p:blipFill>
        <p:spPr>
          <a:xfrm>
            <a:off x="457560" y="923040"/>
            <a:ext cx="3378600" cy="2533680"/>
          </a:xfrm>
          <a:prstGeom prst="rect">
            <a:avLst/>
          </a:prstGeom>
          <a:ln>
            <a:noFill/>
          </a:ln>
        </p:spPr>
      </p:pic>
      <p:pic>
        <p:nvPicPr>
          <p:cNvPr id="101" name="Content Placeholder 3"/>
          <p:cNvPicPr/>
          <p:nvPr/>
        </p:nvPicPr>
        <p:blipFill>
          <a:blip r:embed="rId3"/>
          <a:stretch/>
        </p:blipFill>
        <p:spPr>
          <a:xfrm>
            <a:off x="4406400" y="921600"/>
            <a:ext cx="3378600" cy="2533680"/>
          </a:xfrm>
          <a:prstGeom prst="rect">
            <a:avLst/>
          </a:prstGeom>
          <a:ln>
            <a:noFill/>
          </a:ln>
        </p:spPr>
      </p:pic>
      <p:pic>
        <p:nvPicPr>
          <p:cNvPr id="102" name="Picture 5"/>
          <p:cNvPicPr/>
          <p:nvPr/>
        </p:nvPicPr>
        <p:blipFill>
          <a:blip r:embed="rId4"/>
          <a:stretch/>
        </p:blipFill>
        <p:spPr>
          <a:xfrm>
            <a:off x="8380800" y="924480"/>
            <a:ext cx="3378600" cy="2533680"/>
          </a:xfrm>
          <a:prstGeom prst="rect">
            <a:avLst/>
          </a:prstGeom>
          <a:ln>
            <a:noFill/>
          </a:ln>
        </p:spPr>
      </p:pic>
      <p:sp>
        <p:nvSpPr>
          <p:cNvPr id="103" name="CustomShape 3"/>
          <p:cNvSpPr/>
          <p:nvPr/>
        </p:nvSpPr>
        <p:spPr>
          <a:xfrm>
            <a:off x="11174400" y="3897720"/>
            <a:ext cx="150480" cy="150480"/>
          </a:xfrm>
          <a:custGeom>
            <a:avLst/>
            <a:gdLst/>
            <a:ahLst/>
            <a:cxnLst/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4"/>
          <p:cNvSpPr/>
          <p:nvPr/>
        </p:nvSpPr>
        <p:spPr>
          <a:xfrm>
            <a:off x="11534760" y="4491720"/>
            <a:ext cx="107640" cy="107640"/>
          </a:xfrm>
          <a:custGeom>
            <a:avLst/>
            <a:gdLst/>
            <a:ahLst/>
            <a:cxnLst/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5"/>
          <p:cNvSpPr/>
          <p:nvPr/>
        </p:nvSpPr>
        <p:spPr>
          <a:xfrm>
            <a:off x="10987920" y="4981320"/>
            <a:ext cx="94680" cy="94680"/>
          </a:xfrm>
          <a:custGeom>
            <a:avLst/>
            <a:gdLst/>
            <a:ahLst/>
            <a:cxnLst/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6"/>
          <p:cNvSpPr/>
          <p:nvPr/>
        </p:nvSpPr>
        <p:spPr>
          <a:xfrm>
            <a:off x="1776150" y="4242494"/>
            <a:ext cx="8638739" cy="23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100" b="1" strike="noStrike" cap="all" spc="-1" dirty="0" err="1">
                <a:solidFill>
                  <a:srgbClr val="FFFFFF"/>
                </a:solidFill>
                <a:latin typeface="Univers"/>
                <a:ea typeface="DejaVu Sans"/>
              </a:rPr>
              <a:t>Το</a:t>
            </a:r>
            <a:r>
              <a:rPr lang="en-US" sz="4100" b="1" strike="noStrike" cap="all" spc="-1" dirty="0">
                <a:solidFill>
                  <a:srgbClr val="FFFFFF"/>
                </a:solidFill>
                <a:latin typeface="Univers"/>
                <a:ea typeface="DejaVu Sans"/>
              </a:rPr>
              <a:t> </a:t>
            </a:r>
            <a:r>
              <a:rPr lang="en-US" sz="4100" b="1" strike="noStrike" cap="all" spc="-1" dirty="0" err="1">
                <a:solidFill>
                  <a:srgbClr val="FFFFFF"/>
                </a:solidFill>
                <a:latin typeface="Univers"/>
                <a:ea typeface="DejaVu Sans"/>
              </a:rPr>
              <a:t>σεμιν</a:t>
            </a:r>
            <a:r>
              <a:rPr lang="en-US" sz="4100" b="1" strike="noStrike" cap="all" spc="-1" dirty="0">
                <a:solidFill>
                  <a:srgbClr val="FFFFFF"/>
                </a:solidFill>
                <a:latin typeface="Univers"/>
                <a:ea typeface="DejaVu Sans"/>
              </a:rPr>
              <a:t>αριο ξεκινα!</a:t>
            </a:r>
            <a:r>
              <a:rPr dirty="0"/>
              <a:t/>
            </a:r>
            <a:br>
              <a:rPr dirty="0"/>
            </a:br>
            <a:r>
              <a:rPr lang="en-US" sz="4100" b="1" strike="noStrike" cap="all" spc="-1" dirty="0" err="1">
                <a:solidFill>
                  <a:srgbClr val="FFFFFF"/>
                </a:solidFill>
                <a:latin typeface="Univers"/>
                <a:ea typeface="DejaVu Sans"/>
              </a:rPr>
              <a:t>Ομορφη</a:t>
            </a:r>
            <a:r>
              <a:rPr lang="en-US" sz="4100" b="1" strike="noStrike" cap="all" spc="-1" dirty="0">
                <a:solidFill>
                  <a:srgbClr val="FFFFFF"/>
                </a:solidFill>
                <a:latin typeface="Univers"/>
                <a:ea typeface="DejaVu Sans"/>
              </a:rPr>
              <a:t> β</a:t>
            </a:r>
            <a:r>
              <a:rPr lang="en-US" sz="4100" b="1" strike="noStrike" cap="all" spc="-1" dirty="0" err="1">
                <a:solidFill>
                  <a:srgbClr val="FFFFFF"/>
                </a:solidFill>
                <a:latin typeface="Univers"/>
                <a:ea typeface="DejaVu Sans"/>
              </a:rPr>
              <a:t>ιωμ</a:t>
            </a:r>
            <a:r>
              <a:rPr lang="en-US" sz="4100" b="1" strike="noStrike" cap="all" spc="-1" dirty="0">
                <a:solidFill>
                  <a:srgbClr val="FFFFFF"/>
                </a:solidFill>
                <a:latin typeface="Univers"/>
                <a:ea typeface="DejaVu Sans"/>
              </a:rPr>
              <a:t>ατικη εμπειρια!</a:t>
            </a:r>
            <a:r>
              <a:rPr dirty="0"/>
              <a:t/>
            </a:r>
            <a:br>
              <a:rPr dirty="0"/>
            </a:br>
            <a:endParaRPr lang="en-US" sz="41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26550" y="-7920"/>
            <a:ext cx="12191040" cy="685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6465420" y="1424520"/>
            <a:ext cx="4433760" cy="171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9000"/>
          </a:bodyPr>
          <a:lstStyle/>
          <a:p>
            <a:pPr algn="ctr">
              <a:lnSpc>
                <a:spcPct val="90000"/>
              </a:lnSpc>
            </a:pPr>
            <a:r>
              <a:rPr lang="en-US" sz="54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Επ</a:t>
            </a:r>
            <a:r>
              <a:rPr lang="en-US" sz="54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ίσκεψη</a:t>
            </a:r>
            <a:r>
              <a:rPr lang="en-US" sz="54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 </a:t>
            </a:r>
            <a:r>
              <a:rPr lang="en-US" sz="54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στο</a:t>
            </a:r>
            <a:r>
              <a:rPr lang="en-US" sz="54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 </a:t>
            </a:r>
            <a:r>
              <a:rPr lang="en-US" sz="54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χωριό</a:t>
            </a:r>
            <a:r>
              <a:rPr lang="en-US" sz="54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 SOS...</a:t>
            </a:r>
            <a:endParaRPr lang="en-US" sz="5400" b="0" strike="noStrike" spc="-1" dirty="0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0" y="0"/>
            <a:ext cx="5778720" cy="6856920"/>
          </a:xfrm>
          <a:prstGeom prst="rect">
            <a:avLst/>
          </a:pr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4"/>
          <p:cNvPicPr/>
          <p:nvPr/>
        </p:nvPicPr>
        <p:blipFill>
          <a:blip r:embed="rId2"/>
          <a:srcRect t="33163" r="-2" b="19615"/>
          <a:stretch/>
        </p:blipFill>
        <p:spPr>
          <a:xfrm>
            <a:off x="279000" y="299520"/>
            <a:ext cx="2455560" cy="2507760"/>
          </a:xfrm>
          <a:prstGeom prst="rect">
            <a:avLst/>
          </a:prstGeom>
          <a:ln>
            <a:noFill/>
          </a:ln>
        </p:spPr>
      </p:pic>
      <p:pic>
        <p:nvPicPr>
          <p:cNvPr id="111" name="Content Placeholder 3"/>
          <p:cNvPicPr/>
          <p:nvPr/>
        </p:nvPicPr>
        <p:blipFill>
          <a:blip r:embed="rId3"/>
          <a:srcRect l="21188" r="33539"/>
          <a:stretch/>
        </p:blipFill>
        <p:spPr>
          <a:xfrm>
            <a:off x="3044160" y="299520"/>
            <a:ext cx="2455560" cy="2507760"/>
          </a:xfrm>
          <a:prstGeom prst="rect">
            <a:avLst/>
          </a:prstGeom>
          <a:ln>
            <a:noFill/>
          </a:ln>
        </p:spPr>
      </p:pic>
      <p:pic>
        <p:nvPicPr>
          <p:cNvPr id="112" name="Picture 5"/>
          <p:cNvPicPr/>
          <p:nvPr/>
        </p:nvPicPr>
        <p:blipFill>
          <a:blip r:embed="rId4"/>
          <a:srcRect l="15362" r="14653"/>
          <a:stretch/>
        </p:blipFill>
        <p:spPr>
          <a:xfrm>
            <a:off x="279000" y="3107880"/>
            <a:ext cx="5220720" cy="3449520"/>
          </a:xfrm>
          <a:prstGeom prst="rect">
            <a:avLst/>
          </a:prstGeom>
          <a:ln>
            <a:noFill/>
          </a:ln>
        </p:spPr>
      </p:pic>
      <p:sp>
        <p:nvSpPr>
          <p:cNvPr id="113" name="CustomShape 4"/>
          <p:cNvSpPr/>
          <p:nvPr/>
        </p:nvSpPr>
        <p:spPr>
          <a:xfrm>
            <a:off x="6465420" y="3920164"/>
            <a:ext cx="4433760" cy="8017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10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32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Μον</a:t>
            </a:r>
            <a:r>
              <a:rPr lang="en-US" sz="32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αδική εμπειρία</a:t>
            </a:r>
            <a:r>
              <a:rPr lang="en-US" sz="3200" b="0" strike="noStrike" spc="-1" dirty="0" smtClean="0">
                <a:solidFill>
                  <a:srgbClr val="000000"/>
                </a:solidFill>
                <a:latin typeface="Univers"/>
                <a:ea typeface="DejaVu Sans"/>
              </a:rPr>
              <a:t>!!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114" name="Line 5"/>
          <p:cNvSpPr/>
          <p:nvPr/>
        </p:nvSpPr>
        <p:spPr>
          <a:xfrm>
            <a:off x="11585880" y="3610080"/>
            <a:ext cx="0" cy="32389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2"/>
          <p:cNvSpPr/>
          <p:nvPr/>
        </p:nvSpPr>
        <p:spPr>
          <a:xfrm>
            <a:off x="6859080" y="793980"/>
            <a:ext cx="3970440" cy="20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48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Εκδρομή</a:t>
            </a:r>
            <a:r>
              <a:rPr lang="en-US" sz="48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 </a:t>
            </a:r>
            <a:r>
              <a:rPr lang="en-US" sz="48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στο</a:t>
            </a:r>
            <a:r>
              <a:rPr lang="en-US" sz="48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 </a:t>
            </a:r>
            <a:r>
              <a:rPr lang="en-US" sz="48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εθνικό</a:t>
            </a:r>
            <a:r>
              <a:rPr lang="en-US" sz="48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 π</a:t>
            </a:r>
            <a:r>
              <a:rPr lang="en-US" sz="48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άρκο</a:t>
            </a:r>
            <a:r>
              <a:rPr lang="en-US" sz="48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...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4059720" y="2251440"/>
            <a:ext cx="2403720" cy="2403720"/>
          </a:xfrm>
          <a:prstGeom prst="ellipse">
            <a:avLst/>
          </a:pr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4"/>
          <p:cNvSpPr/>
          <p:nvPr/>
        </p:nvSpPr>
        <p:spPr>
          <a:xfrm>
            <a:off x="0" y="0"/>
            <a:ext cx="4153320" cy="3639240"/>
          </a:xfrm>
          <a:custGeom>
            <a:avLst/>
            <a:gdLst/>
            <a:ahLst/>
            <a:cxnLst/>
            <a:rect l="l" t="t" r="r" b="b"/>
            <a:pathLst>
              <a:path w="4154502" h="3640433">
                <a:moveTo>
                  <a:pt x="428655" y="0"/>
                </a:moveTo>
                <a:lnTo>
                  <a:pt x="3564192" y="0"/>
                </a:lnTo>
                <a:lnTo>
                  <a:pt x="3593704" y="30225"/>
                </a:lnTo>
                <a:cubicBezTo>
                  <a:pt x="3942138" y="413587"/>
                  <a:pt x="4154502" y="922846"/>
                  <a:pt x="4154502" y="1481705"/>
                </a:cubicBezTo>
                <a:cubicBezTo>
                  <a:pt x="4154502" y="2673938"/>
                  <a:pt x="3188007" y="3640433"/>
                  <a:pt x="1995774" y="3640433"/>
                </a:cubicBezTo>
                <a:cubicBezTo>
                  <a:pt x="1101599" y="3640433"/>
                  <a:pt x="334402" y="3096780"/>
                  <a:pt x="6690" y="2321980"/>
                </a:cubicBezTo>
                <a:lnTo>
                  <a:pt x="0" y="2303703"/>
                </a:lnTo>
                <a:lnTo>
                  <a:pt x="0" y="659708"/>
                </a:lnTo>
                <a:lnTo>
                  <a:pt x="6690" y="641431"/>
                </a:lnTo>
                <a:cubicBezTo>
                  <a:pt x="88618" y="447731"/>
                  <a:pt x="198014" y="268477"/>
                  <a:pt x="329995" y="108554"/>
                </a:cubicBezTo>
                <a:close/>
              </a:path>
            </a:pathLst>
          </a:cu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9" name="Content Placeholder 3"/>
          <p:cNvPicPr/>
          <p:nvPr/>
        </p:nvPicPr>
        <p:blipFill>
          <a:blip r:embed="rId2"/>
          <a:srcRect l="2055" r="9000" b="3"/>
          <a:stretch/>
        </p:blipFill>
        <p:spPr>
          <a:xfrm>
            <a:off x="69480" y="0"/>
            <a:ext cx="4316400" cy="3639240"/>
          </a:xfrm>
          <a:prstGeom prst="rect">
            <a:avLst/>
          </a:prstGeom>
          <a:ln>
            <a:noFill/>
          </a:ln>
        </p:spPr>
      </p:pic>
      <p:sp>
        <p:nvSpPr>
          <p:cNvPr id="120" name="CustomShape 5"/>
          <p:cNvSpPr/>
          <p:nvPr/>
        </p:nvSpPr>
        <p:spPr>
          <a:xfrm>
            <a:off x="4532040" y="294480"/>
            <a:ext cx="170280" cy="170280"/>
          </a:xfrm>
          <a:custGeom>
            <a:avLst/>
            <a:gdLst/>
            <a:ahLst/>
            <a:cxnLst/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6"/>
          <p:cNvSpPr/>
          <p:nvPr/>
        </p:nvSpPr>
        <p:spPr>
          <a:xfrm>
            <a:off x="4721760" y="1296000"/>
            <a:ext cx="111240" cy="111240"/>
          </a:xfrm>
          <a:custGeom>
            <a:avLst/>
            <a:gdLst/>
            <a:ahLst/>
            <a:cxnLst/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7"/>
          <p:cNvSpPr/>
          <p:nvPr/>
        </p:nvSpPr>
        <p:spPr>
          <a:xfrm>
            <a:off x="1137600" y="3942360"/>
            <a:ext cx="3237480" cy="2914560"/>
          </a:xfrm>
          <a:custGeom>
            <a:avLst/>
            <a:gdLst/>
            <a:ahLst/>
            <a:cxnLst/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CustomShape 8"/>
          <p:cNvSpPr/>
          <p:nvPr/>
        </p:nvSpPr>
        <p:spPr>
          <a:xfrm>
            <a:off x="6881760" y="3453300"/>
            <a:ext cx="3970440" cy="291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US" sz="28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Περνάμε</a:t>
            </a:r>
            <a:r>
              <a:rPr lang="en-US" sz="28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 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όμορφ</a:t>
            </a:r>
            <a:r>
              <a:rPr lang="en-US" sz="28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α!!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124" name="CustomShape 9"/>
          <p:cNvSpPr/>
          <p:nvPr/>
        </p:nvSpPr>
        <p:spPr>
          <a:xfrm>
            <a:off x="630000" y="4368960"/>
            <a:ext cx="156600" cy="156600"/>
          </a:xfrm>
          <a:custGeom>
            <a:avLst/>
            <a:gdLst/>
            <a:ahLst/>
            <a:cxnLst/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5" name="Picture 4"/>
          <p:cNvPicPr/>
          <p:nvPr/>
        </p:nvPicPr>
        <p:blipFill>
          <a:blip r:embed="rId3"/>
          <a:srcRect l="15278" r="1407" b="-3"/>
          <a:stretch/>
        </p:blipFill>
        <p:spPr>
          <a:xfrm>
            <a:off x="1353960" y="3942360"/>
            <a:ext cx="3237480" cy="2914560"/>
          </a:xfrm>
          <a:prstGeom prst="rect">
            <a:avLst/>
          </a:prstGeom>
          <a:ln>
            <a:noFill/>
          </a:ln>
        </p:spPr>
      </p:pic>
      <p:pic>
        <p:nvPicPr>
          <p:cNvPr id="126" name="Picture 5"/>
          <p:cNvPicPr/>
          <p:nvPr/>
        </p:nvPicPr>
        <p:blipFill>
          <a:blip r:embed="rId4"/>
          <a:srcRect r="25011" b="3"/>
          <a:stretch/>
        </p:blipFill>
        <p:spPr>
          <a:xfrm>
            <a:off x="4176000" y="2271600"/>
            <a:ext cx="2366640" cy="2366640"/>
          </a:xfrm>
          <a:prstGeom prst="rect">
            <a:avLst/>
          </a:prstGeom>
          <a:ln>
            <a:noFill/>
          </a:ln>
        </p:spPr>
      </p:pic>
      <p:sp>
        <p:nvSpPr>
          <p:cNvPr id="127" name="Line 10"/>
          <p:cNvSpPr/>
          <p:nvPr/>
        </p:nvSpPr>
        <p:spPr>
          <a:xfrm>
            <a:off x="11585880" y="3610080"/>
            <a:ext cx="0" cy="32389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2"/>
          <p:cNvSpPr/>
          <p:nvPr/>
        </p:nvSpPr>
        <p:spPr>
          <a:xfrm>
            <a:off x="6317570" y="1392840"/>
            <a:ext cx="4433760" cy="171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89000" lnSpcReduction="20000"/>
          </a:bodyPr>
          <a:lstStyle/>
          <a:p>
            <a:pPr algn="ctr">
              <a:lnSpc>
                <a:spcPct val="90000"/>
              </a:lnSpc>
            </a:pPr>
            <a:r>
              <a:rPr lang="en-US" sz="54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Επ</a:t>
            </a:r>
            <a:r>
              <a:rPr lang="en-US" sz="54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ιστροφή</a:t>
            </a:r>
            <a:r>
              <a:rPr lang="en-US" sz="54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 </a:t>
            </a:r>
            <a:r>
              <a:rPr lang="en-US" sz="54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στ</a:t>
            </a:r>
            <a:r>
              <a:rPr lang="en-US" sz="54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α βιωματικά σεμινάρια...</a:t>
            </a:r>
            <a:endParaRPr lang="en-US" sz="5400" b="0" strike="noStrike" spc="-1" dirty="0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0" y="0"/>
            <a:ext cx="5778720" cy="6856920"/>
          </a:xfrm>
          <a:prstGeom prst="rect">
            <a:avLst/>
          </a:pr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1" name="Picture 5"/>
          <p:cNvPicPr/>
          <p:nvPr/>
        </p:nvPicPr>
        <p:blipFill>
          <a:blip r:embed="rId2"/>
          <a:srcRect l="23917" r="2652" b="-4"/>
          <a:stretch/>
        </p:blipFill>
        <p:spPr>
          <a:xfrm>
            <a:off x="279000" y="299520"/>
            <a:ext cx="2455560" cy="2507760"/>
          </a:xfrm>
          <a:prstGeom prst="rect">
            <a:avLst/>
          </a:prstGeom>
          <a:ln>
            <a:noFill/>
          </a:ln>
        </p:spPr>
      </p:pic>
      <p:pic>
        <p:nvPicPr>
          <p:cNvPr id="132" name="Picture 4"/>
          <p:cNvPicPr/>
          <p:nvPr/>
        </p:nvPicPr>
        <p:blipFill>
          <a:blip r:embed="rId3"/>
          <a:srcRect l="9779" r="16783" b="-4"/>
          <a:stretch/>
        </p:blipFill>
        <p:spPr>
          <a:xfrm>
            <a:off x="3044160" y="299520"/>
            <a:ext cx="2455560" cy="2507760"/>
          </a:xfrm>
          <a:prstGeom prst="rect">
            <a:avLst/>
          </a:prstGeom>
          <a:ln>
            <a:noFill/>
          </a:ln>
        </p:spPr>
      </p:pic>
      <p:pic>
        <p:nvPicPr>
          <p:cNvPr id="133" name="Content Placeholder 3"/>
          <p:cNvPicPr/>
          <p:nvPr/>
        </p:nvPicPr>
        <p:blipFill>
          <a:blip r:embed="rId4"/>
          <a:srcRect t="10059" b="1835"/>
          <a:stretch/>
        </p:blipFill>
        <p:spPr>
          <a:xfrm>
            <a:off x="279000" y="3107880"/>
            <a:ext cx="5220720" cy="3449520"/>
          </a:xfrm>
          <a:prstGeom prst="rect">
            <a:avLst/>
          </a:prstGeom>
          <a:ln>
            <a:noFill/>
          </a:ln>
        </p:spPr>
      </p:pic>
      <p:sp>
        <p:nvSpPr>
          <p:cNvPr id="134" name="CustomShape 4"/>
          <p:cNvSpPr/>
          <p:nvPr/>
        </p:nvSpPr>
        <p:spPr>
          <a:xfrm>
            <a:off x="6465420" y="3610080"/>
            <a:ext cx="4433760" cy="370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US" sz="28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Μαθα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ίνουμε</a:t>
            </a:r>
            <a:r>
              <a:rPr lang="en-US" sz="28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Univers"/>
                <a:ea typeface="DejaVu Sans"/>
              </a:rPr>
              <a:t>μέσ</a:t>
            </a:r>
            <a:r>
              <a:rPr lang="en-US" sz="2800" b="0" strike="noStrike" spc="-1" dirty="0">
                <a:solidFill>
                  <a:srgbClr val="000000"/>
                </a:solidFill>
                <a:latin typeface="Univers"/>
                <a:ea typeface="DejaVu Sans"/>
              </a:rPr>
              <a:t>α από τις ενναλλαγές ρόλων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135" name="Line 5"/>
          <p:cNvSpPr/>
          <p:nvPr/>
        </p:nvSpPr>
        <p:spPr>
          <a:xfrm>
            <a:off x="11585880" y="3610080"/>
            <a:ext cx="0" cy="32389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14990"/>
            <a:ext cx="12191040" cy="685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CustomShape 2"/>
          <p:cNvSpPr/>
          <p:nvPr/>
        </p:nvSpPr>
        <p:spPr>
          <a:xfrm>
            <a:off x="6259320" y="2285310"/>
            <a:ext cx="4433760" cy="171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strike="noStrike" cap="all" spc="-1" dirty="0" err="1">
                <a:solidFill>
                  <a:srgbClr val="000000"/>
                </a:solidFill>
                <a:latin typeface="Univers"/>
                <a:ea typeface="DejaVu Sans"/>
              </a:rPr>
              <a:t>Βρ</a:t>
            </a:r>
            <a:r>
              <a:rPr lang="en-US" sz="3600" b="1" strike="noStrike" cap="all" spc="-1" dirty="0">
                <a:solidFill>
                  <a:srgbClr val="000000"/>
                </a:solidFill>
                <a:latin typeface="Univers"/>
                <a:ea typeface="DejaVu Sans"/>
              </a:rPr>
              <a:t>αδινη εξοδοσ </a:t>
            </a:r>
            <a:endParaRPr lang="en-US" sz="3600" b="1" strike="noStrike" cap="all" spc="-1" dirty="0" smtClean="0">
              <a:solidFill>
                <a:srgbClr val="000000"/>
              </a:solidFill>
              <a:latin typeface="Univers"/>
              <a:ea typeface="DejaVu Sans"/>
            </a:endParaRPr>
          </a:p>
          <a:p>
            <a:pPr algn="ctr">
              <a:lnSpc>
                <a:spcPct val="90000"/>
              </a:lnSpc>
            </a:pPr>
            <a:r>
              <a:rPr lang="en-US" sz="3600" b="1" strike="noStrike" cap="all" spc="-1" dirty="0" smtClean="0">
                <a:solidFill>
                  <a:srgbClr val="000000"/>
                </a:solidFill>
                <a:latin typeface="Univers"/>
                <a:ea typeface="DejaVu Sans"/>
              </a:rPr>
              <a:t>και </a:t>
            </a:r>
            <a:r>
              <a:rPr lang="en-US" sz="3600" b="1" strike="noStrike" cap="all" spc="-1" dirty="0">
                <a:solidFill>
                  <a:srgbClr val="000000"/>
                </a:solidFill>
                <a:latin typeface="Univers"/>
                <a:ea typeface="DejaVu Sans"/>
              </a:rPr>
              <a:t>γενεθλια!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0" y="0"/>
            <a:ext cx="5778720" cy="6856920"/>
          </a:xfrm>
          <a:prstGeom prst="rect">
            <a:avLst/>
          </a:pr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9" name="Picture 4"/>
          <p:cNvPicPr/>
          <p:nvPr/>
        </p:nvPicPr>
        <p:blipFill>
          <a:blip r:embed="rId2"/>
          <a:srcRect t="17640" r="-4" b="39138"/>
          <a:stretch/>
        </p:blipFill>
        <p:spPr>
          <a:xfrm>
            <a:off x="279000" y="299520"/>
            <a:ext cx="5220720" cy="3009240"/>
          </a:xfrm>
          <a:prstGeom prst="rect">
            <a:avLst/>
          </a:prstGeom>
          <a:ln>
            <a:noFill/>
          </a:ln>
        </p:spPr>
      </p:pic>
      <p:pic>
        <p:nvPicPr>
          <p:cNvPr id="140" name="Content Placeholder 3"/>
          <p:cNvPicPr/>
          <p:nvPr/>
        </p:nvPicPr>
        <p:blipFill>
          <a:blip r:embed="rId3"/>
          <a:srcRect t="4542" b="18595"/>
          <a:stretch/>
        </p:blipFill>
        <p:spPr>
          <a:xfrm>
            <a:off x="279000" y="3548160"/>
            <a:ext cx="5220720" cy="3009240"/>
          </a:xfrm>
          <a:prstGeom prst="rect">
            <a:avLst/>
          </a:prstGeom>
          <a:ln>
            <a:noFill/>
          </a:ln>
        </p:spPr>
      </p:pic>
      <p:sp>
        <p:nvSpPr>
          <p:cNvPr id="141" name="CustomShape 4"/>
          <p:cNvSpPr/>
          <p:nvPr/>
        </p:nvSpPr>
        <p:spPr>
          <a:xfrm>
            <a:off x="6392520" y="2646000"/>
            <a:ext cx="4433760" cy="370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Line 5"/>
          <p:cNvSpPr/>
          <p:nvPr/>
        </p:nvSpPr>
        <p:spPr>
          <a:xfrm>
            <a:off x="11585880" y="3613680"/>
            <a:ext cx="0" cy="32389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ine 1"/>
          <p:cNvSpPr/>
          <p:nvPr/>
        </p:nvSpPr>
        <p:spPr>
          <a:xfrm>
            <a:off x="715680" y="1113840"/>
            <a:ext cx="0" cy="5735520"/>
          </a:xfrm>
          <a:prstGeom prst="line">
            <a:avLst/>
          </a:prstGeom>
          <a:ln w="25560">
            <a:solidFill>
              <a:srgbClr val="8AB83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CustomShape 2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0">
                <a:srgbClr val="8AB833"/>
              </a:gs>
              <a:gs pos="100000">
                <a:srgbClr val="029676"/>
              </a:gs>
            </a:gsLst>
            <a:lin ang="189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5" name="Picture 5"/>
          <p:cNvPicPr/>
          <p:nvPr/>
        </p:nvPicPr>
        <p:blipFill>
          <a:blip r:embed="rId2"/>
          <a:srcRect t="22231" b="11961"/>
          <a:stretch/>
        </p:blipFill>
        <p:spPr>
          <a:xfrm>
            <a:off x="403920" y="1036440"/>
            <a:ext cx="2628720" cy="2306880"/>
          </a:xfrm>
          <a:prstGeom prst="rect">
            <a:avLst/>
          </a:prstGeom>
          <a:ln>
            <a:noFill/>
          </a:ln>
        </p:spPr>
      </p:pic>
      <p:pic>
        <p:nvPicPr>
          <p:cNvPr id="146" name="Picture 4"/>
          <p:cNvPicPr/>
          <p:nvPr/>
        </p:nvPicPr>
        <p:blipFill>
          <a:blip r:embed="rId3"/>
          <a:srcRect r="14536" b="-4"/>
          <a:stretch/>
        </p:blipFill>
        <p:spPr>
          <a:xfrm>
            <a:off x="3270600" y="1031040"/>
            <a:ext cx="2638080" cy="2314800"/>
          </a:xfrm>
          <a:prstGeom prst="rect">
            <a:avLst/>
          </a:prstGeom>
          <a:ln>
            <a:noFill/>
          </a:ln>
        </p:spPr>
      </p:pic>
      <p:pic>
        <p:nvPicPr>
          <p:cNvPr id="147" name="Content Placeholder 3"/>
          <p:cNvPicPr/>
          <p:nvPr/>
        </p:nvPicPr>
        <p:blipFill>
          <a:blip r:embed="rId4"/>
          <a:srcRect l="4343" r="10193" b="-4"/>
          <a:stretch/>
        </p:blipFill>
        <p:spPr>
          <a:xfrm>
            <a:off x="6146640" y="1035000"/>
            <a:ext cx="2628720" cy="2306880"/>
          </a:xfrm>
          <a:prstGeom prst="rect">
            <a:avLst/>
          </a:prstGeom>
          <a:ln>
            <a:noFill/>
          </a:ln>
        </p:spPr>
      </p:pic>
      <p:pic>
        <p:nvPicPr>
          <p:cNvPr id="148" name="Picture 6"/>
          <p:cNvPicPr/>
          <p:nvPr/>
        </p:nvPicPr>
        <p:blipFill>
          <a:blip r:embed="rId5"/>
          <a:srcRect r="14536" b="-4"/>
          <a:stretch/>
        </p:blipFill>
        <p:spPr>
          <a:xfrm>
            <a:off x="9013680" y="1037880"/>
            <a:ext cx="2628720" cy="2306880"/>
          </a:xfrm>
          <a:prstGeom prst="rect">
            <a:avLst/>
          </a:prstGeom>
          <a:ln>
            <a:noFill/>
          </a:ln>
        </p:spPr>
      </p:pic>
      <p:sp>
        <p:nvSpPr>
          <p:cNvPr id="149" name="CustomShape 3"/>
          <p:cNvSpPr/>
          <p:nvPr/>
        </p:nvSpPr>
        <p:spPr>
          <a:xfrm>
            <a:off x="11174400" y="3897720"/>
            <a:ext cx="150480" cy="150480"/>
          </a:xfrm>
          <a:custGeom>
            <a:avLst/>
            <a:gdLst/>
            <a:ahLst/>
            <a:cxnLst/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4"/>
          <p:cNvSpPr/>
          <p:nvPr/>
        </p:nvSpPr>
        <p:spPr>
          <a:xfrm>
            <a:off x="11534760" y="4491720"/>
            <a:ext cx="107640" cy="107640"/>
          </a:xfrm>
          <a:custGeom>
            <a:avLst/>
            <a:gdLst/>
            <a:ahLst/>
            <a:cxnLst/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5"/>
          <p:cNvSpPr/>
          <p:nvPr/>
        </p:nvSpPr>
        <p:spPr>
          <a:xfrm>
            <a:off x="10987920" y="4981320"/>
            <a:ext cx="94680" cy="94680"/>
          </a:xfrm>
          <a:custGeom>
            <a:avLst/>
            <a:gdLst/>
            <a:ahLst/>
            <a:cxnLst/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6"/>
          <p:cNvSpPr/>
          <p:nvPr/>
        </p:nvSpPr>
        <p:spPr>
          <a:xfrm>
            <a:off x="995040" y="3747240"/>
            <a:ext cx="10539720" cy="23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100" b="1" strike="noStrike" cap="all" spc="-1" dirty="0" err="1">
                <a:solidFill>
                  <a:srgbClr val="FFFFFF"/>
                </a:solidFill>
                <a:latin typeface="Univers"/>
                <a:ea typeface="DejaVu Sans"/>
              </a:rPr>
              <a:t>Τελευτ</a:t>
            </a:r>
            <a:r>
              <a:rPr lang="en-US" sz="4100" b="1" strike="noStrike" cap="all" spc="-1" dirty="0">
                <a:solidFill>
                  <a:srgbClr val="FFFFFF"/>
                </a:solidFill>
                <a:latin typeface="Univers"/>
                <a:ea typeface="DejaVu Sans"/>
              </a:rPr>
              <a:t>αια μερα σεμιναριου... </a:t>
            </a:r>
            <a:r>
              <a:rPr lang="en-US" sz="4100" b="1" strike="noStrike" cap="all" spc="-1" dirty="0" err="1">
                <a:solidFill>
                  <a:srgbClr val="FFFFFF"/>
                </a:solidFill>
                <a:latin typeface="Univers"/>
                <a:ea typeface="DejaVu Sans"/>
              </a:rPr>
              <a:t>ευχ</a:t>
            </a:r>
            <a:r>
              <a:rPr lang="en-US" sz="4100" b="1" strike="noStrike" cap="all" spc="-1" dirty="0">
                <a:solidFill>
                  <a:srgbClr val="FFFFFF"/>
                </a:solidFill>
                <a:latin typeface="Univers"/>
                <a:ea typeface="DejaVu Sans"/>
              </a:rPr>
              <a:t>αριστουμε ανκα!</a:t>
            </a:r>
            <a:endParaRPr lang="en-US" sz="41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68</Words>
  <Application>Microsoft Office PowerPoint</Application>
  <PresentationFormat>Widescreen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DejaVu Sans</vt:lpstr>
      <vt:lpstr>Symbol</vt:lpstr>
      <vt:lpstr>Univers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Microsoft account</cp:lastModifiedBy>
  <cp:revision>302</cp:revision>
  <dcterms:created xsi:type="dcterms:W3CDTF">2024-06-07T15:56:09Z</dcterms:created>
  <dcterms:modified xsi:type="dcterms:W3CDTF">2024-06-10T07:32:05Z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